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0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1" r:id="rId3"/>
    <p:sldMasterId id="2147483734" r:id="rId4"/>
    <p:sldMasterId id="2147483747" r:id="rId5"/>
    <p:sldMasterId id="2147483760" r:id="rId6"/>
    <p:sldMasterId id="2147483772" r:id="rId7"/>
    <p:sldMasterId id="2147483784" r:id="rId8"/>
    <p:sldMasterId id="2147483797" r:id="rId9"/>
    <p:sldMasterId id="2147483810" r:id="rId10"/>
    <p:sldMasterId id="2147483823" r:id="rId11"/>
  </p:sldMasterIdLst>
  <p:sldIdLst>
    <p:sldId id="256" r:id="rId12"/>
    <p:sldId id="257" r:id="rId13"/>
    <p:sldId id="258" r:id="rId14"/>
    <p:sldId id="259" r:id="rId15"/>
    <p:sldId id="261" r:id="rId16"/>
    <p:sldId id="260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1" r:id="rId25"/>
    <p:sldId id="272" r:id="rId26"/>
    <p:sldId id="273" r:id="rId27"/>
    <p:sldId id="274" r:id="rId28"/>
    <p:sldId id="275" r:id="rId29"/>
    <p:sldId id="276" r:id="rId30"/>
    <p:sldId id="262" r:id="rId31"/>
    <p:sldId id="277" r:id="rId32"/>
    <p:sldId id="280" r:id="rId33"/>
    <p:sldId id="281" r:id="rId34"/>
    <p:sldId id="282" r:id="rId35"/>
    <p:sldId id="283" r:id="rId36"/>
    <p:sldId id="279" r:id="rId37"/>
    <p:sldId id="278" r:id="rId38"/>
    <p:sldId id="284" r:id="rId39"/>
    <p:sldId id="285" r:id="rId40"/>
    <p:sldId id="286" r:id="rId41"/>
    <p:sldId id="287" r:id="rId42"/>
  </p:sldIdLst>
  <p:sldSz cx="9144000" cy="6858000" type="screen4x3"/>
  <p:notesSz cx="6858000" cy="9144000"/>
  <p:defaultTextStyle>
    <a:defPPr>
      <a:defRPr lang="en-US"/>
    </a:defPPr>
    <a:lvl1pPr marL="0" algn="l" defTabSz="9097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4881" algn="l" defTabSz="9097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9767" algn="l" defTabSz="9097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4654" algn="l" defTabSz="9097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9534" algn="l" defTabSz="9097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4419" algn="l" defTabSz="9097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9302" algn="l" defTabSz="9097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4175" algn="l" defTabSz="9097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39064" algn="l" defTabSz="9097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4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9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4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9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4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9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3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070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90393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172" y="27337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3927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858978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172" y="27337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3927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5820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172" y="27337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832257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172" y="27337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726832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172" y="27337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3927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5151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172" y="27337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480" y="1604514"/>
            <a:ext cx="4984151" cy="3977158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480" y="1604514"/>
            <a:ext cx="4984151" cy="397715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824296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50141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172" y="27336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88552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172" y="27336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826220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172" y="27336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3927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865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87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87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06031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172" y="27336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966625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172" y="273355"/>
            <a:ext cx="8228110" cy="5305708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4990271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172" y="27336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3927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533456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172" y="27336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3927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9323678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172" y="27336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419481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172" y="27336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161959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172" y="27336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3927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45605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172" y="27336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480" y="1604514"/>
            <a:ext cx="4984151" cy="3977158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480" y="1604514"/>
            <a:ext cx="4984151" cy="397715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62808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629598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3728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174244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732121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3927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57411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022873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172" y="273352"/>
            <a:ext cx="8228110" cy="5305708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908872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3927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796352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3927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945329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8202512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083884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3927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933369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478" y="1604514"/>
            <a:ext cx="4984151" cy="3977158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478" y="1604514"/>
            <a:ext cx="4984151" cy="397715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9361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172" y="273400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8294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172" y="273400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3560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172" y="273400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3927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6907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172" y="273400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19090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172" y="273355"/>
            <a:ext cx="8228110" cy="5305708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68936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172" y="273400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3927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60764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172" y="273400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927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8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655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172" y="273400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17934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172" y="273400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9880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172" y="273400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3927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5002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172" y="273400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480" y="1604514"/>
            <a:ext cx="4984151" cy="3977158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480" y="1604514"/>
            <a:ext cx="4984151" cy="397715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01062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20843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172" y="273397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47331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172" y="273397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47710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172" y="273397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3927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79312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172" y="273397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32547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172" y="273355"/>
            <a:ext cx="8228110" cy="5305708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7051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48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97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46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95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44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2930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41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390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715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172" y="273397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3927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33815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172" y="273397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927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00753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172" y="273397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53688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172" y="273397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62145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172" y="273397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3927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69392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172" y="273397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480" y="1604514"/>
            <a:ext cx="4984151" cy="3977158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480" y="1604514"/>
            <a:ext cx="4984151" cy="397715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07387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959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172" y="27339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79400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172" y="27339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336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172" y="27339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3927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9087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6820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172" y="27339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03650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172" y="273355"/>
            <a:ext cx="8228110" cy="5305708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612085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172" y="27339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3927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36397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172" y="27339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927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96861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172" y="27339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44483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172" y="27339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31678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172" y="27339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3927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024241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172" y="27339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480" y="1604514"/>
            <a:ext cx="4984151" cy="3977158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480" y="1604514"/>
            <a:ext cx="4984151" cy="397715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82682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7489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172" y="273389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1130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881" indent="0">
              <a:buNone/>
              <a:defRPr sz="2000" b="1"/>
            </a:lvl2pPr>
            <a:lvl3pPr marL="909767" indent="0">
              <a:buNone/>
              <a:defRPr sz="1800" b="1"/>
            </a:lvl3pPr>
            <a:lvl4pPr marL="1364654" indent="0">
              <a:buNone/>
              <a:defRPr sz="1600" b="1"/>
            </a:lvl4pPr>
            <a:lvl5pPr marL="1819534" indent="0">
              <a:buNone/>
              <a:defRPr sz="1600" b="1"/>
            </a:lvl5pPr>
            <a:lvl6pPr marL="2274419" indent="0">
              <a:buNone/>
              <a:defRPr sz="1600" b="1"/>
            </a:lvl6pPr>
            <a:lvl7pPr marL="2729302" indent="0">
              <a:buNone/>
              <a:defRPr sz="1600" b="1"/>
            </a:lvl7pPr>
            <a:lvl8pPr marL="3184175" indent="0">
              <a:buNone/>
              <a:defRPr sz="1600" b="1"/>
            </a:lvl8pPr>
            <a:lvl9pPr marL="363906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881" indent="0">
              <a:buNone/>
              <a:defRPr sz="2000" b="1"/>
            </a:lvl2pPr>
            <a:lvl3pPr marL="909767" indent="0">
              <a:buNone/>
              <a:defRPr sz="1800" b="1"/>
            </a:lvl3pPr>
            <a:lvl4pPr marL="1364654" indent="0">
              <a:buNone/>
              <a:defRPr sz="1600" b="1"/>
            </a:lvl4pPr>
            <a:lvl5pPr marL="1819534" indent="0">
              <a:buNone/>
              <a:defRPr sz="1600" b="1"/>
            </a:lvl5pPr>
            <a:lvl6pPr marL="2274419" indent="0">
              <a:buNone/>
              <a:defRPr sz="1600" b="1"/>
            </a:lvl6pPr>
            <a:lvl7pPr marL="2729302" indent="0">
              <a:buNone/>
              <a:defRPr sz="1600" b="1"/>
            </a:lvl7pPr>
            <a:lvl8pPr marL="3184175" indent="0">
              <a:buNone/>
              <a:defRPr sz="1600" b="1"/>
            </a:lvl8pPr>
            <a:lvl9pPr marL="363906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273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172" y="273389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946100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172" y="273389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3927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06813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172" y="273389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51594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172" y="273355"/>
            <a:ext cx="8228110" cy="5305708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12330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172" y="273389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3927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163147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172" y="273389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3927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36453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172" y="273389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334871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172" y="273389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230876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172" y="273389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3927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337314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172" y="273389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480" y="1604514"/>
            <a:ext cx="4984151" cy="3977158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480" y="1604514"/>
            <a:ext cx="4984151" cy="397715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766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03683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4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9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4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9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4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9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3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28069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6855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48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97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46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95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44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2930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41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390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1678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79740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881" indent="0">
              <a:buNone/>
              <a:defRPr sz="2000" b="1"/>
            </a:lvl2pPr>
            <a:lvl3pPr marL="909767" indent="0">
              <a:buNone/>
              <a:defRPr sz="1800" b="1"/>
            </a:lvl3pPr>
            <a:lvl4pPr marL="1364654" indent="0">
              <a:buNone/>
              <a:defRPr sz="1600" b="1"/>
            </a:lvl4pPr>
            <a:lvl5pPr marL="1819534" indent="0">
              <a:buNone/>
              <a:defRPr sz="1600" b="1"/>
            </a:lvl5pPr>
            <a:lvl6pPr marL="2274419" indent="0">
              <a:buNone/>
              <a:defRPr sz="1600" b="1"/>
            </a:lvl6pPr>
            <a:lvl7pPr marL="2729302" indent="0">
              <a:buNone/>
              <a:defRPr sz="1600" b="1"/>
            </a:lvl7pPr>
            <a:lvl8pPr marL="3184175" indent="0">
              <a:buNone/>
              <a:defRPr sz="1600" b="1"/>
            </a:lvl8pPr>
            <a:lvl9pPr marL="363906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881" indent="0">
              <a:buNone/>
              <a:defRPr sz="2000" b="1"/>
            </a:lvl2pPr>
            <a:lvl3pPr marL="909767" indent="0">
              <a:buNone/>
              <a:defRPr sz="1800" b="1"/>
            </a:lvl3pPr>
            <a:lvl4pPr marL="1364654" indent="0">
              <a:buNone/>
              <a:defRPr sz="1600" b="1"/>
            </a:lvl4pPr>
            <a:lvl5pPr marL="1819534" indent="0">
              <a:buNone/>
              <a:defRPr sz="1600" b="1"/>
            </a:lvl5pPr>
            <a:lvl6pPr marL="2274419" indent="0">
              <a:buNone/>
              <a:defRPr sz="1600" b="1"/>
            </a:lvl6pPr>
            <a:lvl7pPr marL="2729302" indent="0">
              <a:buNone/>
              <a:defRPr sz="1600" b="1"/>
            </a:lvl7pPr>
            <a:lvl8pPr marL="3184175" indent="0">
              <a:buNone/>
              <a:defRPr sz="1600" b="1"/>
            </a:lvl8pPr>
            <a:lvl9pPr marL="363906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39517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24538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47554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881" indent="0">
              <a:buNone/>
              <a:defRPr sz="1200"/>
            </a:lvl2pPr>
            <a:lvl3pPr marL="909767" indent="0">
              <a:buNone/>
              <a:defRPr sz="1000"/>
            </a:lvl3pPr>
            <a:lvl4pPr marL="1364654" indent="0">
              <a:buNone/>
              <a:defRPr sz="900"/>
            </a:lvl4pPr>
            <a:lvl5pPr marL="1819534" indent="0">
              <a:buNone/>
              <a:defRPr sz="900"/>
            </a:lvl5pPr>
            <a:lvl6pPr marL="2274419" indent="0">
              <a:buNone/>
              <a:defRPr sz="900"/>
            </a:lvl6pPr>
            <a:lvl7pPr marL="2729302" indent="0">
              <a:buNone/>
              <a:defRPr sz="900"/>
            </a:lvl7pPr>
            <a:lvl8pPr marL="3184175" indent="0">
              <a:buNone/>
              <a:defRPr sz="900"/>
            </a:lvl8pPr>
            <a:lvl9pPr marL="363906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2458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4881" indent="0">
              <a:buNone/>
              <a:defRPr sz="2800"/>
            </a:lvl2pPr>
            <a:lvl3pPr marL="909767" indent="0">
              <a:buNone/>
              <a:defRPr sz="2400"/>
            </a:lvl3pPr>
            <a:lvl4pPr marL="1364654" indent="0">
              <a:buNone/>
              <a:defRPr sz="2000"/>
            </a:lvl4pPr>
            <a:lvl5pPr marL="1819534" indent="0">
              <a:buNone/>
              <a:defRPr sz="2000"/>
            </a:lvl5pPr>
            <a:lvl6pPr marL="2274419" indent="0">
              <a:buNone/>
              <a:defRPr sz="2000"/>
            </a:lvl6pPr>
            <a:lvl7pPr marL="2729302" indent="0">
              <a:buNone/>
              <a:defRPr sz="2000"/>
            </a:lvl7pPr>
            <a:lvl8pPr marL="3184175" indent="0">
              <a:buNone/>
              <a:defRPr sz="2000"/>
            </a:lvl8pPr>
            <a:lvl9pPr marL="3639064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881" indent="0">
              <a:buNone/>
              <a:defRPr sz="1200"/>
            </a:lvl2pPr>
            <a:lvl3pPr marL="909767" indent="0">
              <a:buNone/>
              <a:defRPr sz="1000"/>
            </a:lvl3pPr>
            <a:lvl4pPr marL="1364654" indent="0">
              <a:buNone/>
              <a:defRPr sz="900"/>
            </a:lvl4pPr>
            <a:lvl5pPr marL="1819534" indent="0">
              <a:buNone/>
              <a:defRPr sz="900"/>
            </a:lvl5pPr>
            <a:lvl6pPr marL="2274419" indent="0">
              <a:buNone/>
              <a:defRPr sz="900"/>
            </a:lvl6pPr>
            <a:lvl7pPr marL="2729302" indent="0">
              <a:buNone/>
              <a:defRPr sz="900"/>
            </a:lvl7pPr>
            <a:lvl8pPr marL="3184175" indent="0">
              <a:buNone/>
              <a:defRPr sz="900"/>
            </a:lvl8pPr>
            <a:lvl9pPr marL="363906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409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864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65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87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87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66205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4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9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4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9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4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9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3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29363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36382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48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97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46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95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44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2930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41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390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33753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01023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881" indent="0">
              <a:buNone/>
              <a:defRPr sz="2000" b="1"/>
            </a:lvl2pPr>
            <a:lvl3pPr marL="909767" indent="0">
              <a:buNone/>
              <a:defRPr sz="1800" b="1"/>
            </a:lvl3pPr>
            <a:lvl4pPr marL="1364654" indent="0">
              <a:buNone/>
              <a:defRPr sz="1600" b="1"/>
            </a:lvl4pPr>
            <a:lvl5pPr marL="1819534" indent="0">
              <a:buNone/>
              <a:defRPr sz="1600" b="1"/>
            </a:lvl5pPr>
            <a:lvl6pPr marL="2274419" indent="0">
              <a:buNone/>
              <a:defRPr sz="1600" b="1"/>
            </a:lvl6pPr>
            <a:lvl7pPr marL="2729302" indent="0">
              <a:buNone/>
              <a:defRPr sz="1600" b="1"/>
            </a:lvl7pPr>
            <a:lvl8pPr marL="3184175" indent="0">
              <a:buNone/>
              <a:defRPr sz="1600" b="1"/>
            </a:lvl8pPr>
            <a:lvl9pPr marL="363906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881" indent="0">
              <a:buNone/>
              <a:defRPr sz="2000" b="1"/>
            </a:lvl2pPr>
            <a:lvl3pPr marL="909767" indent="0">
              <a:buNone/>
              <a:defRPr sz="1800" b="1"/>
            </a:lvl3pPr>
            <a:lvl4pPr marL="1364654" indent="0">
              <a:buNone/>
              <a:defRPr sz="1600" b="1"/>
            </a:lvl4pPr>
            <a:lvl5pPr marL="1819534" indent="0">
              <a:buNone/>
              <a:defRPr sz="1600" b="1"/>
            </a:lvl5pPr>
            <a:lvl6pPr marL="2274419" indent="0">
              <a:buNone/>
              <a:defRPr sz="1600" b="1"/>
            </a:lvl6pPr>
            <a:lvl7pPr marL="2729302" indent="0">
              <a:buNone/>
              <a:defRPr sz="1600" b="1"/>
            </a:lvl7pPr>
            <a:lvl8pPr marL="3184175" indent="0">
              <a:buNone/>
              <a:defRPr sz="1600" b="1"/>
            </a:lvl8pPr>
            <a:lvl9pPr marL="363906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57000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57777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0974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881" indent="0">
              <a:buNone/>
              <a:defRPr sz="1200"/>
            </a:lvl2pPr>
            <a:lvl3pPr marL="909767" indent="0">
              <a:buNone/>
              <a:defRPr sz="1000"/>
            </a:lvl3pPr>
            <a:lvl4pPr marL="1364654" indent="0">
              <a:buNone/>
              <a:defRPr sz="900"/>
            </a:lvl4pPr>
            <a:lvl5pPr marL="1819534" indent="0">
              <a:buNone/>
              <a:defRPr sz="900"/>
            </a:lvl5pPr>
            <a:lvl6pPr marL="2274419" indent="0">
              <a:buNone/>
              <a:defRPr sz="900"/>
            </a:lvl6pPr>
            <a:lvl7pPr marL="2729302" indent="0">
              <a:buNone/>
              <a:defRPr sz="900"/>
            </a:lvl7pPr>
            <a:lvl8pPr marL="3184175" indent="0">
              <a:buNone/>
              <a:defRPr sz="900"/>
            </a:lvl8pPr>
            <a:lvl9pPr marL="363906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45713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4881" indent="0">
              <a:buNone/>
              <a:defRPr sz="2800"/>
            </a:lvl2pPr>
            <a:lvl3pPr marL="909767" indent="0">
              <a:buNone/>
              <a:defRPr sz="2400"/>
            </a:lvl3pPr>
            <a:lvl4pPr marL="1364654" indent="0">
              <a:buNone/>
              <a:defRPr sz="2000"/>
            </a:lvl4pPr>
            <a:lvl5pPr marL="1819534" indent="0">
              <a:buNone/>
              <a:defRPr sz="2000"/>
            </a:lvl5pPr>
            <a:lvl6pPr marL="2274419" indent="0">
              <a:buNone/>
              <a:defRPr sz="2000"/>
            </a:lvl6pPr>
            <a:lvl7pPr marL="2729302" indent="0">
              <a:buNone/>
              <a:defRPr sz="2000"/>
            </a:lvl7pPr>
            <a:lvl8pPr marL="3184175" indent="0">
              <a:buNone/>
              <a:defRPr sz="2000"/>
            </a:lvl8pPr>
            <a:lvl9pPr marL="3639064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881" indent="0">
              <a:buNone/>
              <a:defRPr sz="1200"/>
            </a:lvl2pPr>
            <a:lvl3pPr marL="909767" indent="0">
              <a:buNone/>
              <a:defRPr sz="1000"/>
            </a:lvl3pPr>
            <a:lvl4pPr marL="1364654" indent="0">
              <a:buNone/>
              <a:defRPr sz="900"/>
            </a:lvl4pPr>
            <a:lvl5pPr marL="1819534" indent="0">
              <a:buNone/>
              <a:defRPr sz="900"/>
            </a:lvl5pPr>
            <a:lvl6pPr marL="2274419" indent="0">
              <a:buNone/>
              <a:defRPr sz="900"/>
            </a:lvl6pPr>
            <a:lvl7pPr marL="2729302" indent="0">
              <a:buNone/>
              <a:defRPr sz="900"/>
            </a:lvl7pPr>
            <a:lvl8pPr marL="3184175" indent="0">
              <a:buNone/>
              <a:defRPr sz="900"/>
            </a:lvl8pPr>
            <a:lvl9pPr marL="363906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348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881" indent="0">
              <a:buNone/>
              <a:defRPr sz="1200"/>
            </a:lvl2pPr>
            <a:lvl3pPr marL="909767" indent="0">
              <a:buNone/>
              <a:defRPr sz="1000"/>
            </a:lvl3pPr>
            <a:lvl4pPr marL="1364654" indent="0">
              <a:buNone/>
              <a:defRPr sz="900"/>
            </a:lvl4pPr>
            <a:lvl5pPr marL="1819534" indent="0">
              <a:buNone/>
              <a:defRPr sz="900"/>
            </a:lvl5pPr>
            <a:lvl6pPr marL="2274419" indent="0">
              <a:buNone/>
              <a:defRPr sz="900"/>
            </a:lvl6pPr>
            <a:lvl7pPr marL="2729302" indent="0">
              <a:buNone/>
              <a:defRPr sz="900"/>
            </a:lvl7pPr>
            <a:lvl8pPr marL="3184175" indent="0">
              <a:buNone/>
              <a:defRPr sz="900"/>
            </a:lvl8pPr>
            <a:lvl9pPr marL="363906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93558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67918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87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87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55443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351236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172" y="27338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864866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172" y="27338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420402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172" y="27338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3927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276708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172" y="27338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031550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172" y="273355"/>
            <a:ext cx="8228110" cy="5305708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398563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172" y="27338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3927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103039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172" y="27338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3927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9505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4881" indent="0">
              <a:buNone/>
              <a:defRPr sz="2800"/>
            </a:lvl2pPr>
            <a:lvl3pPr marL="909767" indent="0">
              <a:buNone/>
              <a:defRPr sz="2400"/>
            </a:lvl3pPr>
            <a:lvl4pPr marL="1364654" indent="0">
              <a:buNone/>
              <a:defRPr sz="2000"/>
            </a:lvl4pPr>
            <a:lvl5pPr marL="1819534" indent="0">
              <a:buNone/>
              <a:defRPr sz="2000"/>
            </a:lvl5pPr>
            <a:lvl6pPr marL="2274419" indent="0">
              <a:buNone/>
              <a:defRPr sz="2000"/>
            </a:lvl6pPr>
            <a:lvl7pPr marL="2729302" indent="0">
              <a:buNone/>
              <a:defRPr sz="2000"/>
            </a:lvl7pPr>
            <a:lvl8pPr marL="3184175" indent="0">
              <a:buNone/>
              <a:defRPr sz="2000"/>
            </a:lvl8pPr>
            <a:lvl9pPr marL="3639064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881" indent="0">
              <a:buNone/>
              <a:defRPr sz="1200"/>
            </a:lvl2pPr>
            <a:lvl3pPr marL="909767" indent="0">
              <a:buNone/>
              <a:defRPr sz="1000"/>
            </a:lvl3pPr>
            <a:lvl4pPr marL="1364654" indent="0">
              <a:buNone/>
              <a:defRPr sz="900"/>
            </a:lvl4pPr>
            <a:lvl5pPr marL="1819534" indent="0">
              <a:buNone/>
              <a:defRPr sz="900"/>
            </a:lvl5pPr>
            <a:lvl6pPr marL="2274419" indent="0">
              <a:buNone/>
              <a:defRPr sz="900"/>
            </a:lvl6pPr>
            <a:lvl7pPr marL="2729302" indent="0">
              <a:buNone/>
              <a:defRPr sz="900"/>
            </a:lvl7pPr>
            <a:lvl8pPr marL="3184175" indent="0">
              <a:buNone/>
              <a:defRPr sz="900"/>
            </a:lvl8pPr>
            <a:lvl9pPr marL="363906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23C2-CDB1-44A8-B128-56A307B3C27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28660-4BC2-491E-80C8-A096C38B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87283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172" y="27338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696280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172" y="27338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909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658181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172" y="27338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172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3927" y="160451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3927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600" cy="189680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165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172" y="27338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480" y="1604514"/>
            <a:ext cx="4984151" cy="3977158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480" y="1604514"/>
            <a:ext cx="4984151" cy="397715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544735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220119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172" y="27337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699839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172" y="27337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265559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172" y="27337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3927" y="1604514"/>
            <a:ext cx="4015600" cy="3977158"/>
          </a:xfrm>
          <a:prstGeom prst="rect">
            <a:avLst/>
          </a:prstGeom>
        </p:spPr>
        <p:txBody>
          <a:bodyPr lIns="0" tIns="0" rIns="0" bIns="0"/>
          <a:lstStyle/>
          <a:p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796590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172" y="27337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488583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172" y="273355"/>
            <a:ext cx="8228110" cy="5305708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2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1185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slideLayout" Target="../slideLayouts/slideLayout129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0959" tIns="45482" rIns="90959" bIns="4548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0959" tIns="45482" rIns="90959" bIns="4548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9"/>
            <a:ext cx="2133600" cy="365125"/>
          </a:xfrm>
          <a:prstGeom prst="rect">
            <a:avLst/>
          </a:prstGeom>
        </p:spPr>
        <p:txBody>
          <a:bodyPr vert="horz" lIns="90959" tIns="45482" rIns="90959" bIns="4548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323C2-CDB1-44A8-B128-56A307B3C271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9"/>
            <a:ext cx="2895600" cy="365125"/>
          </a:xfrm>
          <a:prstGeom prst="rect">
            <a:avLst/>
          </a:prstGeom>
        </p:spPr>
        <p:txBody>
          <a:bodyPr vert="horz" lIns="90959" tIns="45482" rIns="90959" bIns="4548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9"/>
            <a:ext cx="2133600" cy="365125"/>
          </a:xfrm>
          <a:prstGeom prst="rect">
            <a:avLst/>
          </a:prstGeom>
        </p:spPr>
        <p:txBody>
          <a:bodyPr vert="horz" lIns="90959" tIns="45482" rIns="90959" bIns="4548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28660-4BC2-491E-80C8-A096C38B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228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0976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160" indent="-341160" algn="l" defTabSz="90976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9184" indent="-284311" algn="l" defTabSz="90976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7212" indent="-227439" algn="l" defTabSz="90976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2071" indent="-227439" algn="l" defTabSz="90976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974" indent="-227439" algn="l" defTabSz="90976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1858" indent="-227439" algn="l" defTabSz="9097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6743" indent="-227439" algn="l" defTabSz="9097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1625" indent="-227439" algn="l" defTabSz="9097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66512" indent="-227439" algn="l" defTabSz="9097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881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767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654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534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4419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9302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4175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9064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172" y="27336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782840" lvl="1" indent="-293567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2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174260" lvl="2" indent="-260948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565681" lvl="3" indent="-195714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1957103" lvl="4" indent="-19571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348519" lvl="5" indent="-19571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2739946" lvl="6" indent="-19571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1475489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</p:sldLayoutIdLst>
  <p:txStyles>
    <p:titleStyle/>
    <p:bodyStyle>
      <a:lvl1pPr marL="391867" indent="-293900">
        <a:buClr>
          <a:srgbClr val="000000"/>
        </a:buClr>
        <a:buSzPct val="45000"/>
        <a:buFont typeface="Wingdings" charset="2"/>
        <a:buChar char=""/>
        <a:defRPr/>
      </a:lvl1pPr>
    </p:bodyStyle>
    <p:otherStyle/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783734" lvl="1" indent="-2939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2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175602" lvl="2" indent="-261245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567469" lvl="3" indent="-195934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1959336" lvl="4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351203" lvl="5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2743070" lvl="6" indent="-19593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333774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</p:sldLayoutIdLst>
  <p:txStyles>
    <p:titleStyle/>
    <p:bodyStyle>
      <a:lvl1pPr marL="391867" indent="-293900">
        <a:buClr>
          <a:srgbClr val="000000"/>
        </a:buClr>
        <a:buSzPct val="45000"/>
        <a:buFont typeface="Wingdings" charset="2"/>
        <a:buChar char=""/>
        <a:defRPr/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9090" cy="1144682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IN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779844" lvl="1" indent="-292449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2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169763" lvl="2" indent="-259949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559688" lvl="3" indent="-194969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1949611" lvl="4" indent="-194969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339523" lvl="5" indent="-194969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2729459" lvl="6" indent="-194969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232136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/>
    <p:bodyStyle>
      <a:lvl1pPr marL="391867" indent="-293900">
        <a:buClr>
          <a:srgbClr val="000000"/>
        </a:buClr>
        <a:buSzPct val="45000"/>
        <a:buFont typeface="Wingdings" charset="2"/>
        <a:buChar char=""/>
        <a:defRPr/>
      </a:lvl1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9090" cy="1144682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IN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780087" lvl="1" indent="-292539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2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170126" lvl="2" indent="-2600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560172" lvl="3" indent="-19503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1950217" lvl="4" indent="-1950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340250" lvl="5" indent="-1950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2730308" lvl="6" indent="-19503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1783728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txStyles>
    <p:titleStyle/>
    <p:bodyStyle>
      <a:lvl1pPr marL="391867" indent="-293900">
        <a:buClr>
          <a:srgbClr val="000000"/>
        </a:buClr>
        <a:buSzPct val="45000"/>
        <a:buFont typeface="Wingdings" charset="2"/>
        <a:buChar char=""/>
        <a:defRPr/>
      </a:lvl1pPr>
    </p:bodyStyle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9090" cy="1144682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IN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780411" lvl="1" indent="-292659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2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170611" lvl="2" indent="-260138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560820" lvl="3" indent="-19511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1951025" lvl="4" indent="-19511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341222" lvl="5" indent="-19511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2731440" lvl="6" indent="-19511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3466085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txStyles>
    <p:titleStyle/>
    <p:bodyStyle>
      <a:lvl1pPr marL="391867" indent="-293900">
        <a:buClr>
          <a:srgbClr val="000000"/>
        </a:buClr>
        <a:buSzPct val="45000"/>
        <a:buFont typeface="Wingdings" charset="2"/>
        <a:buChar char=""/>
        <a:defRPr/>
      </a:lvl1pPr>
    </p:bodyStyle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172" y="273389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780734" lvl="1" indent="-292781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2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171097" lvl="2" indent="-260246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561467" lvl="3" indent="-19519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1951833" lvl="4" indent="-19519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342193" lvl="5" indent="-19519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2732573" lvl="6" indent="-19519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242230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</p:sldLayoutIdLst>
  <p:txStyles>
    <p:titleStyle/>
    <p:bodyStyle>
      <a:lvl1pPr marL="391867" indent="-293900">
        <a:buClr>
          <a:srgbClr val="000000"/>
        </a:buClr>
        <a:buSzPct val="45000"/>
        <a:buFont typeface="Wingdings" charset="2"/>
        <a:buChar char=""/>
        <a:defRPr/>
      </a:lvl1pPr>
    </p:bodyStyle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0959" tIns="45482" rIns="90959" bIns="4548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0959" tIns="45482" rIns="90959" bIns="4548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9"/>
            <a:ext cx="2133600" cy="365125"/>
          </a:xfrm>
          <a:prstGeom prst="rect">
            <a:avLst/>
          </a:prstGeom>
        </p:spPr>
        <p:txBody>
          <a:bodyPr vert="horz" lIns="90959" tIns="45482" rIns="90959" bIns="4548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9"/>
            <a:ext cx="2895600" cy="365125"/>
          </a:xfrm>
          <a:prstGeom prst="rect">
            <a:avLst/>
          </a:prstGeom>
        </p:spPr>
        <p:txBody>
          <a:bodyPr vert="horz" lIns="90959" tIns="45482" rIns="90959" bIns="4548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9"/>
            <a:ext cx="2133600" cy="365125"/>
          </a:xfrm>
          <a:prstGeom prst="rect">
            <a:avLst/>
          </a:prstGeom>
        </p:spPr>
        <p:txBody>
          <a:bodyPr vert="horz" lIns="90959" tIns="45482" rIns="90959" bIns="4548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276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ctr" defTabSz="90976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160" indent="-341160" algn="l" defTabSz="90976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9184" indent="-284311" algn="l" defTabSz="90976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7212" indent="-227439" algn="l" defTabSz="90976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2071" indent="-227439" algn="l" defTabSz="90976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974" indent="-227439" algn="l" defTabSz="90976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1858" indent="-227439" algn="l" defTabSz="9097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6743" indent="-227439" algn="l" defTabSz="9097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1625" indent="-227439" algn="l" defTabSz="9097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66512" indent="-227439" algn="l" defTabSz="9097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881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767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654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534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4419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9302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4175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9064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0959" tIns="45482" rIns="90959" bIns="4548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0959" tIns="45482" rIns="90959" bIns="4548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9"/>
            <a:ext cx="2133600" cy="365125"/>
          </a:xfrm>
          <a:prstGeom prst="rect">
            <a:avLst/>
          </a:prstGeom>
        </p:spPr>
        <p:txBody>
          <a:bodyPr vert="horz" lIns="90959" tIns="45482" rIns="90959" bIns="4548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323C2-CDB1-44A8-B128-56A307B3C2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9"/>
            <a:ext cx="2895600" cy="365125"/>
          </a:xfrm>
          <a:prstGeom prst="rect">
            <a:avLst/>
          </a:prstGeom>
        </p:spPr>
        <p:txBody>
          <a:bodyPr vert="horz" lIns="90959" tIns="45482" rIns="90959" bIns="4548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9"/>
            <a:ext cx="2133600" cy="365125"/>
          </a:xfrm>
          <a:prstGeom prst="rect">
            <a:avLst/>
          </a:prstGeom>
        </p:spPr>
        <p:txBody>
          <a:bodyPr vert="horz" lIns="90959" tIns="45482" rIns="90959" bIns="4548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28660-4BC2-491E-80C8-A096C38B96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ctr" defTabSz="90976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160" indent="-341160" algn="l" defTabSz="90976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9184" indent="-284311" algn="l" defTabSz="90976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7212" indent="-227439" algn="l" defTabSz="90976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2071" indent="-227439" algn="l" defTabSz="90976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974" indent="-227439" algn="l" defTabSz="90976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1858" indent="-227439" algn="l" defTabSz="9097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6743" indent="-227439" algn="l" defTabSz="9097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1625" indent="-227439" algn="l" defTabSz="9097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66512" indent="-227439" algn="l" defTabSz="9097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881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767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654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534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4419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9302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4175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9064" algn="l" defTabSz="909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172" y="273382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781301" lvl="1" indent="-292991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2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171947" lvl="2" indent="-260435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562601" lvl="3" indent="-195332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1953250" lvl="4" indent="-195332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343894" lvl="5" indent="-195332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2734555" lvl="6" indent="-195332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3705373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</p:sldLayoutIdLst>
  <p:txStyles>
    <p:titleStyle/>
    <p:bodyStyle>
      <a:lvl1pPr marL="391867" indent="-293900">
        <a:buClr>
          <a:srgbClr val="000000"/>
        </a:buClr>
        <a:buSzPct val="45000"/>
        <a:buFont typeface="Wingdings" charset="2"/>
        <a:buChar char=""/>
        <a:defRPr/>
      </a:lvl1pPr>
    </p:bodyStyle>
    <p:otherStyle/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172" y="273373"/>
            <a:ext cx="8228110" cy="114435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IN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172" y="1604514"/>
            <a:ext cx="8229090" cy="3977158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782030" lvl="1" indent="-293264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2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173040" lvl="2" indent="-260678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564059" lvl="3" indent="-195512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1955075" lvl="4" indent="-195512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346084" lvl="5" indent="-195512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2737106" lvl="6" indent="-195512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178475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</p:sldLayoutIdLst>
  <p:txStyles>
    <p:titleStyle/>
    <p:bodyStyle>
      <a:lvl1pPr marL="391867" indent="-293900">
        <a:buClr>
          <a:srgbClr val="000000"/>
        </a:buClr>
        <a:buSzPct val="45000"/>
        <a:buFont typeface="Wingdings" charset="2"/>
        <a:buChar char=""/>
        <a:defRPr/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0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dirty="0">
                <a:solidFill>
                  <a:srgbClr val="FF0000"/>
                </a:solidFill>
              </a:rPr>
              <a:t>Team </a:t>
            </a:r>
            <a:r>
              <a:rPr lang="en-US" sz="6600" dirty="0" err="1">
                <a:solidFill>
                  <a:srgbClr val="FF0000"/>
                </a:solidFill>
              </a:rPr>
              <a:t>Makela</a:t>
            </a:r>
            <a:endParaRPr lang="en-US" sz="6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276602"/>
            <a:ext cx="6172200" cy="2971800"/>
          </a:xfrm>
        </p:spPr>
        <p:txBody>
          <a:bodyPr anchor="t">
            <a:normAutofit fontScale="92500" lnSpcReduction="10000"/>
          </a:bodyPr>
          <a:lstStyle/>
          <a:p>
            <a:r>
              <a:rPr lang="en-US" sz="3600" b="1" dirty="0">
                <a:solidFill>
                  <a:schemeClr val="tx2">
                    <a:lumMod val="75000"/>
                  </a:schemeClr>
                </a:solidFill>
              </a:rPr>
              <a:t>Prabir, </a:t>
            </a:r>
            <a:r>
              <a:rPr lang="en-US" sz="3600" b="1" dirty="0" err="1">
                <a:solidFill>
                  <a:schemeClr val="tx2">
                    <a:lumMod val="75000"/>
                  </a:schemeClr>
                </a:solidFill>
              </a:rPr>
              <a:t>Ehite</a:t>
            </a:r>
            <a:r>
              <a:rPr lang="en-US" sz="3600" b="1" dirty="0">
                <a:solidFill>
                  <a:schemeClr val="tx2">
                    <a:lumMod val="75000"/>
                  </a:schemeClr>
                </a:solidFill>
              </a:rPr>
              <a:t>, Azad, </a:t>
            </a:r>
          </a:p>
          <a:p>
            <a:r>
              <a:rPr lang="en-US" sz="3600" b="1" dirty="0">
                <a:solidFill>
                  <a:schemeClr val="tx2">
                    <a:lumMod val="75000"/>
                  </a:schemeClr>
                </a:solidFill>
              </a:rPr>
              <a:t>Daniel, </a:t>
            </a:r>
            <a:r>
              <a:rPr lang="en-US" sz="3600" b="1" dirty="0" err="1">
                <a:solidFill>
                  <a:schemeClr val="tx2">
                    <a:lumMod val="75000"/>
                  </a:schemeClr>
                </a:solidFill>
              </a:rPr>
              <a:t>Ataklti</a:t>
            </a:r>
            <a:r>
              <a:rPr lang="en-US" sz="3600" b="1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3600" b="1" dirty="0" err="1">
                <a:solidFill>
                  <a:schemeClr val="tx2">
                    <a:lumMod val="75000"/>
                  </a:schemeClr>
                </a:solidFill>
              </a:rPr>
              <a:t>Abraha</a:t>
            </a:r>
            <a:endParaRPr lang="en-US" sz="3600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b="1" dirty="0"/>
          </a:p>
          <a:p>
            <a:pPr algn="r">
              <a:lnSpc>
                <a:spcPct val="100000"/>
              </a:lnSpc>
            </a:pPr>
            <a:r>
              <a:rPr lang="en-IN" sz="4000" b="1" spc="-1" dirty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Supervisor-</a:t>
            </a:r>
            <a:endParaRPr lang="en-IN" sz="4000" spc="-1" dirty="0">
              <a:solidFill>
                <a:schemeClr val="tx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en-IN" sz="4000" spc="-1" dirty="0" err="1">
                <a:solidFill>
                  <a:schemeClr val="tx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Dr.</a:t>
            </a:r>
            <a:r>
              <a:rPr lang="en-IN" sz="4000" spc="-1" dirty="0">
                <a:solidFill>
                  <a:schemeClr val="tx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IN" sz="4000" spc="-1" dirty="0" err="1">
                <a:solidFill>
                  <a:schemeClr val="tx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Pertti</a:t>
            </a:r>
            <a:r>
              <a:rPr lang="en-IN" sz="4000" spc="-1" dirty="0">
                <a:solidFill>
                  <a:schemeClr val="tx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IN" sz="4000" spc="-1" dirty="0" err="1">
                <a:solidFill>
                  <a:schemeClr val="tx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Makela</a:t>
            </a:r>
            <a:endParaRPr lang="en-IN" sz="4000" spc="-1" dirty="0">
              <a:solidFill>
                <a:schemeClr val="tx2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30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76600" y="5410200"/>
            <a:ext cx="2362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59" tIns="45482" rIns="90959" bIns="45482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457200"/>
            <a:ext cx="7772400" cy="933450"/>
          </a:xfrm>
        </p:spPr>
        <p:txBody>
          <a:bodyPr/>
          <a:lstStyle/>
          <a:p>
            <a:pPr algn="ctr"/>
            <a:r>
              <a:rPr lang="en-IN" sz="40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Calculation of V from Drift-rate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>
          <a:xfrm>
            <a:off x="424799" y="1604514"/>
            <a:ext cx="8261462" cy="4866084"/>
          </a:xfrm>
        </p:spPr>
        <p:txBody>
          <a:bodyPr anchor="t">
            <a:normAutofit fontScale="92500" lnSpcReduction="10000"/>
          </a:bodyPr>
          <a:lstStyle/>
          <a:p>
            <a:r>
              <a:rPr lang="pt-BR" sz="2200" dirty="0"/>
              <a:t>Density multiplier = 6.57x10</a:t>
            </a:r>
            <a:r>
              <a:rPr lang="pt-BR" sz="2200" baseline="30000" dirty="0"/>
              <a:t>4</a:t>
            </a:r>
            <a:r>
              <a:rPr lang="pt-BR" sz="2200" dirty="0"/>
              <a:t> cm-3 </a:t>
            </a:r>
          </a:p>
          <a:p>
            <a:r>
              <a:rPr lang="pt-BR" sz="2200" dirty="0"/>
              <a:t>n1=17485169.52 cm</a:t>
            </a:r>
            <a:r>
              <a:rPr lang="pt-BR" sz="2200" baseline="30000" dirty="0"/>
              <a:t>-3</a:t>
            </a:r>
            <a:endParaRPr lang="pt-BR" sz="2200" dirty="0"/>
          </a:p>
          <a:p>
            <a:r>
              <a:rPr lang="pt-BR" sz="2200" dirty="0"/>
              <a:t>n2=15029060.61 cm</a:t>
            </a:r>
            <a:r>
              <a:rPr lang="pt-BR" sz="2200" baseline="30000" dirty="0"/>
              <a:t>-3</a:t>
            </a:r>
            <a:endParaRPr lang="pt-BR" sz="2200" dirty="0"/>
          </a:p>
          <a:p>
            <a:r>
              <a:rPr lang="pt-BR" sz="2200" dirty="0"/>
              <a:t>r1=1.78 Rs</a:t>
            </a:r>
          </a:p>
          <a:p>
            <a:r>
              <a:rPr lang="pt-BR" sz="2200" dirty="0"/>
              <a:t>r2=1.83 Rs</a:t>
            </a:r>
          </a:p>
          <a:p>
            <a:r>
              <a:rPr lang="pt-BR" sz="2200" dirty="0"/>
              <a:t>n=(n1+n2)/2.0 = 16257115.07 cm</a:t>
            </a:r>
            <a:r>
              <a:rPr lang="pt-BR" sz="2200" baseline="30000" dirty="0"/>
              <a:t>-3</a:t>
            </a:r>
            <a:endParaRPr lang="pt-BR" sz="2200" dirty="0"/>
          </a:p>
          <a:p>
            <a:r>
              <a:rPr lang="pt-BR" sz="2200" dirty="0"/>
              <a:t>dndr=(n2-n1)/(r2-r1) = -49122178.20</a:t>
            </a:r>
          </a:p>
          <a:p>
            <a:r>
              <a:rPr lang="pt-BR" sz="2200" dirty="0">
                <a:solidFill>
                  <a:srgbClr val="0070C0"/>
                </a:solidFill>
              </a:rPr>
              <a:t>L=|(1/n*dndr)**(-1)| = 0.33 Rs = 229517.64 km</a:t>
            </a:r>
          </a:p>
          <a:p>
            <a:r>
              <a:rPr lang="pt-BR" sz="2200" dirty="0"/>
              <a:t>f1=37.64 MHz</a:t>
            </a:r>
          </a:p>
          <a:p>
            <a:r>
              <a:rPr lang="pt-BR" sz="2200" dirty="0"/>
              <a:t>f2=34.86 MHz</a:t>
            </a:r>
          </a:p>
          <a:p>
            <a:r>
              <a:rPr lang="pt-BR" sz="2200" dirty="0"/>
              <a:t>f=(f1+f2)/2.0 = 36.25 MHz</a:t>
            </a:r>
          </a:p>
          <a:p>
            <a:r>
              <a:rPr lang="pt-BR" sz="2200" dirty="0"/>
              <a:t>dfdt=-0.052 MHz/s</a:t>
            </a:r>
          </a:p>
          <a:p>
            <a:r>
              <a:rPr lang="pt-BR" sz="2200" dirty="0"/>
              <a:t>V=2*L/f*dfdt</a:t>
            </a:r>
          </a:p>
          <a:p>
            <a:pPr algn="ctr">
              <a:lnSpc>
                <a:spcPct val="210000"/>
              </a:lnSpc>
            </a:pPr>
            <a:r>
              <a:rPr lang="pt-BR" sz="2900" b="1" dirty="0">
                <a:solidFill>
                  <a:schemeClr val="bg1"/>
                </a:solidFill>
              </a:rPr>
              <a:t>V=658 km/s</a:t>
            </a:r>
            <a:endParaRPr lang="en-US" sz="2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5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825245" rtl="0">
              <a:defRPr/>
            </a:pPr>
            <a:r>
              <a:rPr lang="en-IN" sz="4000" b="1" kern="1200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Type II Drift (Harmonic)</a:t>
            </a:r>
            <a:r>
              <a:rPr lang="en-IN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/>
            </a:r>
            <a:br>
              <a:rPr lang="en-IN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r>
              <a:rPr lang="en-IN" dirty="0" smtClean="0"/>
              <a:t>  </a:t>
            </a:r>
            <a:endParaRPr lang="en-IN" dirty="0"/>
          </a:p>
        </p:txBody>
      </p:sp>
      <p:pic>
        <p:nvPicPr>
          <p:cNvPr id="4" name="Picture 3" descr="fit_h_t_harmonic.png"/>
          <p:cNvPicPr>
            <a:picLocks noChangeAspect="1"/>
          </p:cNvPicPr>
          <p:nvPr/>
        </p:nvPicPr>
        <p:blipFill>
          <a:blip r:embed="rId2"/>
          <a:srcRect l="4697" t="8343" r="7041"/>
          <a:stretch>
            <a:fillRect/>
          </a:stretch>
        </p:blipFill>
        <p:spPr>
          <a:xfrm>
            <a:off x="813573" y="1355168"/>
            <a:ext cx="7322451" cy="4562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54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b="1" kern="1200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Type II Drift (Fundamental)</a:t>
            </a:r>
            <a:endParaRPr lang="en-IN" dirty="0"/>
          </a:p>
        </p:txBody>
      </p:sp>
      <p:pic>
        <p:nvPicPr>
          <p:cNvPr id="5" name="Picture 4" descr="Fundament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2379" y="1549589"/>
            <a:ext cx="7379251" cy="453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98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000" b="1" dirty="0">
                <a:solidFill>
                  <a:srgbClr val="FF0000"/>
                </a:solidFill>
                <a:latin typeface="+mj-lt"/>
              </a:rPr>
              <a:t>Calculation of </a:t>
            </a:r>
            <a:r>
              <a:rPr lang="en-IN" sz="4000" b="1">
                <a:solidFill>
                  <a:srgbClr val="FF0000"/>
                </a:solidFill>
                <a:latin typeface="+mj-lt"/>
              </a:rPr>
              <a:t>Magnetic Field </a:t>
            </a:r>
            <a:r>
              <a:rPr lang="en-IN" sz="4000" b="1" dirty="0">
                <a:solidFill>
                  <a:srgbClr val="FF0000"/>
                </a:solidFill>
                <a:latin typeface="+mj-lt"/>
              </a:rPr>
              <a:t>from Band Splitting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>
          <a:xfrm>
            <a:off x="457172" y="273352"/>
            <a:ext cx="8228110" cy="692972"/>
          </a:xfrm>
        </p:spPr>
        <p:txBody>
          <a:bodyPr/>
          <a:lstStyle/>
          <a:p>
            <a:endParaRPr lang="en-IN" dirty="0"/>
          </a:p>
          <a:p>
            <a:endParaRPr lang="en-IN" dirty="0"/>
          </a:p>
        </p:txBody>
      </p:sp>
      <p:pic>
        <p:nvPicPr>
          <p:cNvPr id="4" name="Picture 3" descr="prabi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623" y="1614746"/>
            <a:ext cx="5443239" cy="447139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03832" y="6150946"/>
            <a:ext cx="4637818" cy="360747"/>
          </a:xfrm>
          <a:prstGeom prst="rect">
            <a:avLst/>
          </a:prstGeom>
        </p:spPr>
        <p:txBody>
          <a:bodyPr wrap="none" lIns="82580" tIns="41290" rIns="82580" bIns="41290">
            <a:spAutoFit/>
          </a:bodyPr>
          <a:lstStyle/>
          <a:p>
            <a:pPr algn="ctr" defTabSz="825845">
              <a:buFont typeface="Arial" pitchFamily="34" charset="0"/>
              <a:buChar char="•"/>
            </a:pPr>
            <a:r>
              <a:rPr lang="en-IN" dirty="0" smtClean="0">
                <a:solidFill>
                  <a:srgbClr val="0070C0"/>
                </a:solidFill>
              </a:rPr>
              <a:t> </a:t>
            </a:r>
            <a:r>
              <a:rPr lang="en-IN" dirty="0" err="1" smtClean="0">
                <a:solidFill>
                  <a:srgbClr val="0070C0"/>
                </a:solidFill>
              </a:rPr>
              <a:t>Vrsnak</a:t>
            </a:r>
            <a:r>
              <a:rPr lang="en-IN" dirty="0" smtClean="0">
                <a:solidFill>
                  <a:srgbClr val="0070C0"/>
                </a:solidFill>
              </a:rPr>
              <a:t>, B. et al. A&amp;A 396, 673–682 (2002)</a:t>
            </a:r>
            <a:endParaRPr lang="en-IN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80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457173" y="273355"/>
            <a:ext cx="8195780" cy="79344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 defTabSz="826188"/>
            <a:r>
              <a:rPr lang="en-US" sz="4400" b="1" dirty="0">
                <a:solidFill>
                  <a:srgbClr val="FF0000"/>
                </a:solidFill>
              </a:rPr>
              <a:t>Event 2: 2013 April 28 </a:t>
            </a:r>
            <a:endParaRPr lang="en-IN" sz="4400" spc="-1" dirty="0">
              <a:solidFill>
                <a:prstClr val="black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12" name="CustomShape 2"/>
          <p:cNvSpPr/>
          <p:nvPr/>
        </p:nvSpPr>
        <p:spPr>
          <a:xfrm>
            <a:off x="424843" y="1355334"/>
            <a:ext cx="8228110" cy="52740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13094" indent="-412440" defTabSz="826188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400" spc="-1" dirty="0">
                <a:uFill>
                  <a:solidFill>
                    <a:srgbClr val="FFFFFF"/>
                  </a:solidFill>
                </a:uFill>
                <a:ea typeface="Noto Sans CJK SC Regular"/>
              </a:rPr>
              <a:t>Event- 2014 August 25 (Halo)</a:t>
            </a:r>
            <a:endParaRPr lang="en-IN" sz="2400" spc="-1" dirty="0">
              <a:uFill>
                <a:solidFill>
                  <a:srgbClr val="FFFFFF"/>
                </a:solidFill>
              </a:uFill>
            </a:endParaRPr>
          </a:p>
          <a:p>
            <a:pPr marL="413094" indent="-412440" defTabSz="826188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Location- N05W36                  </a:t>
            </a:r>
            <a:endParaRPr lang="en-IN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413094" indent="-412440" defTabSz="826188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Active Region- NOAA 12146</a:t>
            </a:r>
            <a:endParaRPr lang="en-IN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413094" indent="-412440" defTabSz="826188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Flare Class- M2.0</a:t>
            </a:r>
          </a:p>
          <a:p>
            <a:pPr marL="413094" indent="-412440" defTabSz="826188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NOAA</a:t>
            </a:r>
          </a:p>
          <a:p>
            <a:pPr defTabSz="826188"/>
            <a:r>
              <a:rPr lang="en-I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              Start- 14:46 UT</a:t>
            </a:r>
            <a:endParaRPr lang="en-IN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defTabSz="826188"/>
            <a:r>
              <a:rPr lang="en-I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	Peak- 15:11 UT</a:t>
            </a:r>
            <a:endParaRPr lang="en-IN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defTabSz="826188"/>
            <a:r>
              <a:rPr lang="en-I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	End-   15:31  UT</a:t>
            </a:r>
          </a:p>
          <a:p>
            <a:pPr marL="258184" indent="-258184" defTabSz="826188">
              <a:buFont typeface="Arial" panose="020B0604020202020204" pitchFamily="34" charset="0"/>
              <a:buChar char="•"/>
            </a:pPr>
            <a:r>
              <a:rPr lang="en-I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Observation</a:t>
            </a:r>
            <a:endParaRPr lang="en-IN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defTabSz="826188"/>
            <a:r>
              <a:rPr lang="en-I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	Start- 14:46 UT</a:t>
            </a:r>
            <a:endParaRPr lang="en-IN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defTabSz="826188"/>
            <a:r>
              <a:rPr lang="en-I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	Peak- 15:08 UT</a:t>
            </a:r>
            <a:endParaRPr lang="en-IN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defTabSz="826188"/>
            <a:r>
              <a:rPr lang="en-I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	End-  15:46  UT</a:t>
            </a:r>
            <a:endParaRPr lang="en-IN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413094" indent="-412440" defTabSz="826188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DH 14-4</a:t>
            </a:r>
          </a:p>
          <a:p>
            <a:pPr marL="413094" indent="-412440" defTabSz="826188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No data for ICME</a:t>
            </a:r>
            <a:endParaRPr lang="en-IN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2" name="Picture 1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066800"/>
            <a:ext cx="2743200" cy="2743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888" y="3886200"/>
            <a:ext cx="2742912" cy="2743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3278346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CME imaging: SDO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25" y="1472735"/>
            <a:ext cx="3840480" cy="384048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632" y="1472735"/>
            <a:ext cx="3840480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53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CME imaging: LASCO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295403"/>
            <a:ext cx="2590800" cy="2590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295403"/>
            <a:ext cx="2590800" cy="2590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920839"/>
            <a:ext cx="2590800" cy="2590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920839"/>
            <a:ext cx="25908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5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CME imaging: STEREO 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055" y="1763613"/>
            <a:ext cx="3169920" cy="31699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880" y="1763613"/>
            <a:ext cx="3169920" cy="316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24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2" t="8707" r="5382"/>
          <a:stretch/>
        </p:blipFill>
        <p:spPr>
          <a:xfrm>
            <a:off x="685800" y="1163782"/>
            <a:ext cx="7740564" cy="5139914"/>
          </a:xfrm>
          <a:prstGeom prst="rect">
            <a:avLst/>
          </a:prstGeom>
        </p:spPr>
      </p:pic>
      <p:sp>
        <p:nvSpPr>
          <p:cNvPr id="116" name="CustomShape 1"/>
          <p:cNvSpPr/>
          <p:nvPr/>
        </p:nvSpPr>
        <p:spPr>
          <a:xfrm>
            <a:off x="701437" y="318426"/>
            <a:ext cx="7772571" cy="10003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/>
            <a:r>
              <a:rPr lang="en-IN" sz="4000" b="1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Height-Time Calculation</a:t>
            </a:r>
            <a:endParaRPr lang="en-IN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CustomShape 2"/>
          <p:cNvSpPr/>
          <p:nvPr/>
        </p:nvSpPr>
        <p:spPr>
          <a:xfrm>
            <a:off x="632203" y="1493475"/>
            <a:ext cx="7809798" cy="47691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Rectangle 6"/>
          <p:cNvSpPr/>
          <p:nvPr/>
        </p:nvSpPr>
        <p:spPr>
          <a:xfrm>
            <a:off x="4326084" y="4800604"/>
            <a:ext cx="2209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59" tIns="45482" rIns="90959" bIns="45482" rtlCol="0" anchor="ctr"/>
          <a:lstStyle/>
          <a:p>
            <a:pPr algn="ctr"/>
            <a:r>
              <a:rPr lang="en-US" b="1" dirty="0" smtClean="0"/>
              <a:t>Velocity: 674 km/s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85929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701437" y="318426"/>
            <a:ext cx="7772571" cy="10003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/>
            <a:r>
              <a:rPr lang="en-IN" sz="40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From Halo CME list-</a:t>
            </a: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CustomShape 2"/>
          <p:cNvSpPr/>
          <p:nvPr/>
        </p:nvSpPr>
        <p:spPr>
          <a:xfrm>
            <a:off x="632203" y="1493475"/>
            <a:ext cx="7809798" cy="47691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5" y="1371604"/>
            <a:ext cx="4214357" cy="42143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8" t="8455" r="7234" b="2393"/>
          <a:stretch/>
        </p:blipFill>
        <p:spPr>
          <a:xfrm>
            <a:off x="4595362" y="1371604"/>
            <a:ext cx="3878646" cy="4343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68852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85725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Events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" y="1143000"/>
            <a:ext cx="7101840" cy="52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18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Corrections to CME speed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Halo CME list-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Apparent speed: 555 km/s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Space speed:       697 km/s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</a:t>
            </a:r>
            <a:r>
              <a:rPr lang="en-US" dirty="0" smtClean="0">
                <a:solidFill>
                  <a:srgbClr val="0070C0"/>
                </a:solidFill>
              </a:rPr>
              <a:t>Correction factor: 1.256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2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Corrections to CME speed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Projection Effect-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0" t="9718" r="7907"/>
          <a:stretch/>
        </p:blipFill>
        <p:spPr>
          <a:xfrm>
            <a:off x="942109" y="1295743"/>
            <a:ext cx="7287491" cy="4952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33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72" y="273354"/>
            <a:ext cx="8228110" cy="738648"/>
          </a:xfrm>
        </p:spPr>
        <p:txBody>
          <a:bodyPr/>
          <a:lstStyle/>
          <a:p>
            <a:pPr algn="ctr"/>
            <a:r>
              <a:rPr lang="en-IN" sz="36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Type II signature summary</a:t>
            </a:r>
            <a:r>
              <a:rPr lang="en-IN" sz="1000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/>
            </a:r>
            <a:br>
              <a:rPr lang="en-IN" sz="1000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25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>
          <a:xfrm>
            <a:off x="457172" y="1604545"/>
            <a:ext cx="8229090" cy="509070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57" y="804133"/>
            <a:ext cx="4243743" cy="3536824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905" y="816028"/>
            <a:ext cx="3984367" cy="3536824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509046"/>
              </p:ext>
            </p:extLst>
          </p:nvPr>
        </p:nvGraphicFramePr>
        <p:xfrm>
          <a:off x="979540" y="4352850"/>
          <a:ext cx="5943892" cy="2342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8995"/>
                <a:gridCol w="1783168"/>
                <a:gridCol w="2641729"/>
              </a:tblGrid>
              <a:tr h="334624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Time (UT)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Frequency (MHz)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</a:tr>
              <a:tr h="33462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F1 (start)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15:08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43.8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</a:tr>
              <a:tr h="33462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H1 (start)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15:10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67:1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</a:tr>
              <a:tr h="33462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F2 (start)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15:08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51.9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</a:tr>
              <a:tr h="33462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H2 (start)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15:09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84.1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</a:tr>
              <a:tr h="33462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 (stop)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16:03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4.0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</a:tr>
              <a:tr h="33462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 (stop)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16:03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8.2</a:t>
                      </a:r>
                      <a:endParaRPr lang="en-US" sz="1600" dirty="0"/>
                    </a:p>
                  </a:txBody>
                  <a:tcPr marL="82944" marR="82944" marT="41476" marB="4147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568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solidFill>
                  <a:srgbClr val="FF0000"/>
                </a:solidFill>
              </a:rPr>
              <a:t>Frequency-time for H1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>
          <a:xfrm>
            <a:off x="457172" y="1604536"/>
            <a:ext cx="8229090" cy="5090703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" t="4251" r="6375"/>
          <a:stretch/>
        </p:blipFill>
        <p:spPr>
          <a:xfrm>
            <a:off x="609604" y="1295400"/>
            <a:ext cx="8001000" cy="522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89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sz="44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Drift-rate Calculation</a:t>
            </a:r>
            <a:r>
              <a:rPr lang="en-IN" sz="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/>
            </a:r>
            <a:br>
              <a:rPr lang="en-IN" sz="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dirty="0"/>
          </a:p>
        </p:txBody>
      </p:sp>
      <p:pic>
        <p:nvPicPr>
          <p:cNvPr id="4" name="Picture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371600"/>
            <a:ext cx="64770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92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solidFill>
                  <a:srgbClr val="FF0000"/>
                </a:solidFill>
              </a:rPr>
              <a:t>Calculation from drift-rate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/>
              </p:nvPr>
            </p:nvSpPr>
            <p:spPr>
              <a:xfrm>
                <a:off x="381000" y="1295400"/>
                <a:ext cx="8382028" cy="4876800"/>
              </a:xfrm>
            </p:spPr>
            <p:txBody>
              <a:bodyPr/>
              <a:lstStyle/>
              <a:p>
                <a:pPr marL="259178" indent="-259178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259178" indent="-259178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59178" indent="-259178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 </a:t>
                </a:r>
                <a:r>
                  <a:rPr lang="en-US" sz="2400" dirty="0" smtClean="0"/>
                  <a:t>Shock formation height: 1.44 </a:t>
                </a:r>
                <a:r>
                  <a:rPr lang="en-US" sz="2400" dirty="0" err="1" smtClean="0"/>
                  <a:t>Rs</a:t>
                </a:r>
                <a:endParaRPr lang="en-US" sz="2400" dirty="0" smtClean="0"/>
              </a:p>
              <a:p>
                <a:pPr marL="259178" indent="-259178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The modified model of Gopalswamy to get shock formation height from starting frequency:</a:t>
                </a:r>
              </a:p>
              <a:p>
                <a:pPr lvl="8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307.87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−5.3</m:t>
                          </m:r>
                        </m:sup>
                      </m:sSup>
                    </m:oMath>
                  </m:oMathPara>
                </a14:m>
                <a:endParaRPr lang="en-US" sz="2400" dirty="0" smtClean="0"/>
              </a:p>
              <a:p>
                <a:pPr marL="259178" indent="-259178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Using Saito model, scale height was found as: L= 0.250 </a:t>
                </a:r>
                <a:r>
                  <a:rPr lang="en-US" sz="2400" dirty="0" err="1" smtClean="0"/>
                  <a:t>Rs</a:t>
                </a:r>
                <a:endParaRPr lang="en-US" sz="2400" dirty="0" smtClean="0"/>
              </a:p>
              <a:p>
                <a:pPr marL="259178" indent="-259178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Density enhancement  factor:  1.3</a:t>
                </a:r>
              </a:p>
              <a:p>
                <a:pPr marL="259178" indent="-259178">
                  <a:buFont typeface="Arial" panose="020B0604020202020204" pitchFamily="34" charset="0"/>
                  <a:buChar char="•"/>
                </a:pPr>
                <a:endParaRPr lang="en-US" sz="2400" dirty="0" smtClean="0"/>
              </a:p>
              <a:p>
                <a:pPr marL="259178" indent="-259178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Shock speed : V= 549 km/s</a:t>
                </a:r>
              </a:p>
              <a:p>
                <a:pPr marL="259178" indent="-259178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CME speed at shock formation: 559 km/s</a:t>
                </a:r>
              </a:p>
              <a:p>
                <a:pPr marL="259178" indent="-259178">
                  <a:buFont typeface="Arial" panose="020B0604020202020204" pitchFamily="34" charset="0"/>
                  <a:buChar char="•"/>
                </a:pPr>
                <a:endParaRPr lang="en-US" sz="2400" dirty="0" smtClean="0"/>
              </a:p>
              <a:p>
                <a:pPr marL="259178" indent="-259178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Cone corrected shock speed: 549*1.256= 690 km/s</a:t>
                </a:r>
              </a:p>
              <a:p>
                <a:pPr marL="259178" indent="-259178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Cone corrected CME initial speed: 559*1.256= 702 km/s</a:t>
                </a:r>
              </a:p>
              <a:p>
                <a:pPr marL="259178" lvl="3" indent="-259178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lvl="4"/>
                <a:endParaRPr lang="en-US" dirty="0" smtClean="0"/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/>
              </p:nvPr>
            </p:nvSpPr>
            <p:spPr>
              <a:xfrm>
                <a:off x="381000" y="1295400"/>
                <a:ext cx="8382028" cy="4876800"/>
              </a:xfrm>
              <a:blipFill rotWithShape="1">
                <a:blip r:embed="rId2"/>
                <a:stretch>
                  <a:fillRect l="-2109" t="-7875" r="-1455" b="-9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686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457172" y="273401"/>
            <a:ext cx="8228110" cy="11443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IN" sz="40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SEP event</a:t>
            </a: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871" y="1417756"/>
            <a:ext cx="6534712" cy="473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12812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Measurements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4689187"/>
              </p:ext>
            </p:extLst>
          </p:nvPr>
        </p:nvGraphicFramePr>
        <p:xfrm>
          <a:off x="457200" y="1600200"/>
          <a:ext cx="8229600" cy="469646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7747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Channels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Onset Time at 1 AU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Energy (MeV/n)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Speed (m/s)</a:t>
                      </a:r>
                      <a:endParaRPr lang="en-US" sz="2400" dirty="0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Ch0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17:31:00 UT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15.4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5.37x10</a:t>
                      </a:r>
                      <a:r>
                        <a:rPr lang="en-US" sz="2800" baseline="300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Ch1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17:18:00</a:t>
                      </a:r>
                      <a:r>
                        <a:rPr lang="en-US" sz="2800" baseline="0" dirty="0" smtClean="0"/>
                        <a:t> UT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18.9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5.93x10</a:t>
                      </a:r>
                      <a:r>
                        <a:rPr lang="en-US" sz="2800" baseline="300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Ch2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17:04:00 UT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24.2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6.69x10</a:t>
                      </a:r>
                      <a:r>
                        <a:rPr lang="en-US" sz="2800" baseline="300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Ch3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16:59:00 UT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32.7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7.72x10</a:t>
                      </a:r>
                      <a:r>
                        <a:rPr lang="en-US" sz="2800" baseline="300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</a:tr>
              <a:tr h="7747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Ch4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16:55:00 UT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42.3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8.72x10</a:t>
                      </a:r>
                      <a:r>
                        <a:rPr lang="en-US" sz="2800" baseline="300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032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Calculation of SEP release time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4800597"/>
          </a:xfrm>
        </p:spPr>
        <p:txBody>
          <a:bodyPr anchor="b"/>
          <a:lstStyle/>
          <a:p>
            <a:pPr marL="0" indent="0" algn="ctr">
              <a:buNone/>
            </a:pPr>
            <a:r>
              <a:rPr lang="en-US" dirty="0" smtClean="0"/>
              <a:t> Calculated SEP release time- 16:05 UT</a:t>
            </a:r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n-US" dirty="0" smtClean="0"/>
              <a:t>Distance covered by SEP-    1.9 AU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1"/>
          <a:stretch/>
        </p:blipFill>
        <p:spPr>
          <a:xfrm>
            <a:off x="934348" y="1143000"/>
            <a:ext cx="7316867" cy="419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35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Delayed release time and longer distance!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          Our CME-  SDO: 14:50 UT,   C2: 15:36 UT</a:t>
            </a:r>
          </a:p>
          <a:p>
            <a:r>
              <a:rPr lang="en-US" dirty="0" smtClean="0"/>
              <a:t>Preceding CME-  SDO: 14:14 UT,   C2:  15:12UT</a:t>
            </a:r>
          </a:p>
          <a:p>
            <a:r>
              <a:rPr lang="en-US" dirty="0" smtClean="0"/>
              <a:t>Another faint CME- C2: 09:12 UT.</a:t>
            </a:r>
          </a:p>
          <a:p>
            <a:endParaRPr lang="en-US" dirty="0"/>
          </a:p>
          <a:p>
            <a:r>
              <a:rPr lang="en-US" dirty="0" smtClean="0"/>
              <a:t>Dominated harmonic and faint fundamental bands in metric type II spectrum.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0070C0"/>
                </a:solidFill>
              </a:rPr>
              <a:t>   CME-CME interaction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75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85725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Events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143001"/>
            <a:ext cx="777240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6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Future Plans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3962397"/>
          </a:xfrm>
        </p:spPr>
        <p:txBody>
          <a:bodyPr>
            <a:noAutofit/>
          </a:bodyPr>
          <a:lstStyle/>
          <a:p>
            <a:r>
              <a:rPr lang="en-US" sz="4000" dirty="0" smtClean="0"/>
              <a:t>Further investigation in (E)UV and X-Ray images to have clear understanding about the flare.</a:t>
            </a:r>
          </a:p>
          <a:p>
            <a:r>
              <a:rPr lang="en-US" sz="4000" dirty="0" smtClean="0"/>
              <a:t>Extrapolation for understanding coronal magnetic structures.</a:t>
            </a:r>
          </a:p>
          <a:p>
            <a:r>
              <a:rPr lang="en-US" sz="4000" dirty="0" smtClean="0"/>
              <a:t>DH measurements.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5394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95600" y="2812748"/>
            <a:ext cx="364106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Thank You…</a:t>
            </a:r>
            <a:endParaRPr lang="en-US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52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2"/>
            <a:ext cx="7772400" cy="9144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Event 1: 2013 April 28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3"/>
            <a:ext cx="8458200" cy="5334000"/>
          </a:xfrm>
        </p:spPr>
        <p:txBody>
          <a:bodyPr>
            <a:normAutofit fontScale="92500" lnSpcReduction="10000"/>
          </a:bodyPr>
          <a:lstStyle/>
          <a:p>
            <a:pPr marL="454881" indent="-454165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Event- 2013 April 28 </a:t>
            </a:r>
            <a:endParaRPr lang="en-IN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4881" indent="-454165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Location- S18W37                  </a:t>
            </a:r>
            <a:endParaRPr lang="en-IN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4881" indent="-454165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Active Region- NOAA 11733</a:t>
            </a:r>
            <a:endParaRPr lang="en-IN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4881" indent="-454165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GOES 1-8 </a:t>
            </a:r>
            <a:r>
              <a:rPr lang="en-IN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Å Flux Reading-</a:t>
            </a:r>
            <a:endParaRPr lang="en-IN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l">
              <a:lnSpc>
                <a:spcPct val="100000"/>
              </a:lnSpc>
            </a:pPr>
            <a:r>
              <a:rPr lang="en-IN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	Flare Class- C4.4</a:t>
            </a:r>
            <a:endParaRPr lang="en-IN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l">
              <a:lnSpc>
                <a:spcPct val="100000"/>
              </a:lnSpc>
            </a:pPr>
            <a:r>
              <a:rPr lang="en-IN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	Start- 20:10 UT</a:t>
            </a:r>
            <a:endParaRPr lang="en-IN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l">
              <a:lnSpc>
                <a:spcPct val="100000"/>
              </a:lnSpc>
            </a:pPr>
            <a:r>
              <a:rPr lang="en-IN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	Peak- 20:17 UT</a:t>
            </a:r>
            <a:endParaRPr lang="en-IN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l">
              <a:lnSpc>
                <a:spcPct val="100000"/>
              </a:lnSpc>
            </a:pPr>
            <a:r>
              <a:rPr lang="en-IN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	End- 20:26 UT</a:t>
            </a:r>
            <a:endParaRPr lang="en-IN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4881" indent="-454165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No DH, SEP</a:t>
            </a:r>
          </a:p>
          <a:p>
            <a:pPr marL="454881" indent="-454165" algn="l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Noto Sans CJK SC Regular"/>
              </a:rPr>
              <a:t>No data for ICME</a:t>
            </a: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l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219200"/>
            <a:ext cx="2438400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704" y="3886200"/>
            <a:ext cx="2590496" cy="259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12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355614" y="456528"/>
            <a:ext cx="8431878" cy="38711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/>
            <a:r>
              <a:rPr lang="en-IN" sz="40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Type II signature summary</a:t>
            </a: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IN" sz="40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CME Appearance </a:t>
            </a: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CustomShape 2"/>
          <p:cNvSpPr/>
          <p:nvPr/>
        </p:nvSpPr>
        <p:spPr>
          <a:xfrm>
            <a:off x="752766" y="1631692"/>
            <a:ext cx="7602438" cy="480389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825245" lvl="1" indent="-411970">
              <a:buClr>
                <a:srgbClr val="000000"/>
              </a:buClr>
              <a:buSzPct val="75000"/>
              <a:buFont typeface="Arial"/>
              <a:buChar char="•"/>
            </a:pPr>
            <a:r>
              <a:rPr lang="en-IN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Onset -  20:19 UT</a:t>
            </a: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25245" lvl="1" indent="-411970">
              <a:buClr>
                <a:srgbClr val="000000"/>
              </a:buClr>
              <a:buSzPct val="75000"/>
              <a:buFont typeface="Arial"/>
              <a:buChar char="•"/>
            </a:pPr>
            <a:r>
              <a:rPr lang="en-IN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End- 20:32 UT (not accurate measurement)</a:t>
            </a: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25245" lvl="1" indent="-411970">
              <a:buClr>
                <a:srgbClr val="000000"/>
              </a:buClr>
              <a:buSzPct val="75000"/>
              <a:buFont typeface="Arial"/>
              <a:buChar char="•"/>
            </a:pPr>
            <a:r>
              <a:rPr lang="en-IN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Starting frequency for fundamental – 42.2 MHz</a:t>
            </a: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25245" lvl="1" indent="-411970">
              <a:buClr>
                <a:srgbClr val="000000"/>
              </a:buClr>
              <a:buSzPct val="75000"/>
              <a:buFont typeface="Arial"/>
              <a:buChar char="•"/>
            </a:pPr>
            <a:r>
              <a:rPr lang="en-IN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Starting frequency for harmonic – 85.3 MHz</a:t>
            </a: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12624"/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13273" lvl="1">
              <a:buClr>
                <a:srgbClr val="000000"/>
              </a:buClr>
              <a:buSzPct val="75000"/>
            </a:pPr>
            <a:r>
              <a:rPr lang="en-IN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</a:p>
          <a:p>
            <a:pPr marL="722258" lvl="1" indent="-308983">
              <a:buClr>
                <a:srgbClr val="000000"/>
              </a:buClr>
              <a:buSzPct val="75000"/>
              <a:buFont typeface="Arial"/>
              <a:buChar char="•"/>
            </a:pPr>
            <a:r>
              <a:rPr lang="en-IN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IN" sz="2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LASCO </a:t>
            </a:r>
            <a:r>
              <a:rPr lang="en-IN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C2: 20:48:05(LASCO C2) </a:t>
            </a: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25245" lvl="1" indent="-411970">
              <a:buClr>
                <a:srgbClr val="000000"/>
              </a:buClr>
              <a:buSzPct val="75000"/>
              <a:buFont typeface="Arial"/>
              <a:buChar char="•"/>
            </a:pPr>
            <a:r>
              <a:rPr lang="en-IN" sz="2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LASCO </a:t>
            </a:r>
            <a:r>
              <a:rPr lang="en-IN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C3: 21:30:05 (LASCO C3) </a:t>
            </a: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25245" lvl="1" indent="-411970">
              <a:buClr>
                <a:srgbClr val="000000"/>
              </a:buClr>
              <a:buSzPct val="75000"/>
              <a:buFont typeface="Arial"/>
              <a:buChar char="•"/>
            </a:pPr>
            <a:r>
              <a:rPr lang="en-IN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STRA EUVI: 20:15:30 (STA,EUV1  ) </a:t>
            </a: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25245" lvl="1" indent="-411970">
              <a:buClr>
                <a:srgbClr val="000000"/>
              </a:buClr>
              <a:buSzPct val="75000"/>
              <a:buFont typeface="Arial"/>
              <a:buChar char="•"/>
            </a:pPr>
            <a:r>
              <a:rPr lang="en-IN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STRA C1: 20:20:00 (STA,C1 )</a:t>
            </a: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25245" lvl="1" indent="-411970">
              <a:buClr>
                <a:srgbClr val="000000"/>
              </a:buClr>
              <a:buSzPct val="75000"/>
              <a:buFont typeface="Arial"/>
              <a:buChar char="•"/>
            </a:pPr>
            <a:r>
              <a:rPr lang="en-IN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STRA C2: 20:39:00 (STA, C2)</a:t>
            </a: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25245" lvl="1" indent="-411970">
              <a:buClr>
                <a:srgbClr val="000000"/>
              </a:buClr>
              <a:buSzPct val="75000"/>
              <a:buFont typeface="Arial"/>
              <a:buChar char="•"/>
            </a:pPr>
            <a:r>
              <a:rPr lang="en-IN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STRB: </a:t>
            </a:r>
            <a:r>
              <a:rPr lang="en-IN" sz="2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Backsided</a:t>
            </a: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776398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CME imaging: SDO,STEREO A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4495800" cy="4495800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4" y="1378530"/>
            <a:ext cx="4495800" cy="4495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176" y="1378575"/>
            <a:ext cx="4488873" cy="448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63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701437" y="318426"/>
            <a:ext cx="7772571" cy="10003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IN" sz="4000" b="1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Height-Time Calculation</a:t>
            </a:r>
            <a:endParaRPr lang="en-IN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CustomShape 2"/>
          <p:cNvSpPr/>
          <p:nvPr/>
        </p:nvSpPr>
        <p:spPr>
          <a:xfrm>
            <a:off x="632203" y="1493475"/>
            <a:ext cx="7809798" cy="47691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8" name="Picture 117"/>
          <p:cNvPicPr/>
          <p:nvPr/>
        </p:nvPicPr>
        <p:blipFill>
          <a:blip r:embed="rId2"/>
          <a:stretch/>
        </p:blipFill>
        <p:spPr>
          <a:xfrm>
            <a:off x="175734" y="1307322"/>
            <a:ext cx="8597439" cy="5158744"/>
          </a:xfrm>
          <a:prstGeom prst="rect">
            <a:avLst/>
          </a:prstGeom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5410202" y="4419600"/>
            <a:ext cx="2209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59" tIns="45482" rIns="90959" bIns="45482" rtlCol="0" anchor="ctr"/>
          <a:lstStyle/>
          <a:p>
            <a:pPr algn="ctr"/>
            <a:r>
              <a:rPr lang="en-US" b="1" dirty="0" smtClean="0"/>
              <a:t>Velocity: 630 km/s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7302972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457172" y="273401"/>
            <a:ext cx="8228110" cy="11443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IN" sz="4000" b="1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Type II Radio Burst</a:t>
            </a:r>
            <a:endParaRPr lang="en-IN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0" name="Content Placeholder 5"/>
          <p:cNvPicPr/>
          <p:nvPr/>
        </p:nvPicPr>
        <p:blipFill>
          <a:blip r:embed="rId2"/>
          <a:stretch/>
        </p:blipFill>
        <p:spPr>
          <a:xfrm>
            <a:off x="770334" y="1631621"/>
            <a:ext cx="7533536" cy="45307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192116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701437" y="387330"/>
            <a:ext cx="7772571" cy="86185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IN" sz="4000" b="1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Type II Drift-rate</a:t>
            </a:r>
            <a:endParaRPr lang="en-IN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4" name="Picture 123"/>
          <p:cNvPicPr/>
          <p:nvPr/>
        </p:nvPicPr>
        <p:blipFill>
          <a:blip r:embed="rId2"/>
          <a:stretch/>
        </p:blipFill>
        <p:spPr>
          <a:xfrm>
            <a:off x="477744" y="1372642"/>
            <a:ext cx="8295380" cy="497748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232666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600</Words>
  <Application>Microsoft Office PowerPoint</Application>
  <PresentationFormat>On-screen Show (4:3)</PresentationFormat>
  <Paragraphs>177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Team Makela</vt:lpstr>
      <vt:lpstr>Events</vt:lpstr>
      <vt:lpstr>Events</vt:lpstr>
      <vt:lpstr>Event 1: 2013 April 28 </vt:lpstr>
      <vt:lpstr>PowerPoint Presentation</vt:lpstr>
      <vt:lpstr>CME imaging: SDO,STEREO A</vt:lpstr>
      <vt:lpstr>PowerPoint Presentation</vt:lpstr>
      <vt:lpstr>PowerPoint Presentation</vt:lpstr>
      <vt:lpstr>PowerPoint Presentation</vt:lpstr>
      <vt:lpstr>Calculation of V from Drift-rate</vt:lpstr>
      <vt:lpstr>Type II Drift (Harmonic) </vt:lpstr>
      <vt:lpstr>Type II Drift (Fundamental)</vt:lpstr>
      <vt:lpstr>Calculation of Magnetic Field from Band Splitting</vt:lpstr>
      <vt:lpstr>PowerPoint Presentation</vt:lpstr>
      <vt:lpstr>CME imaging: SDO</vt:lpstr>
      <vt:lpstr>CME imaging: LASCO</vt:lpstr>
      <vt:lpstr>CME imaging: STEREO B</vt:lpstr>
      <vt:lpstr>PowerPoint Presentation</vt:lpstr>
      <vt:lpstr>PowerPoint Presentation</vt:lpstr>
      <vt:lpstr>Corrections to CME speed</vt:lpstr>
      <vt:lpstr>Corrections to CME speed</vt:lpstr>
      <vt:lpstr>Type II signature summary </vt:lpstr>
      <vt:lpstr>Frequency-time for H1 </vt:lpstr>
      <vt:lpstr>Drift-rate Calculation </vt:lpstr>
      <vt:lpstr>Calculation from drift-rate</vt:lpstr>
      <vt:lpstr>PowerPoint Presentation</vt:lpstr>
      <vt:lpstr>Measurements</vt:lpstr>
      <vt:lpstr>Calculation of SEP release time</vt:lpstr>
      <vt:lpstr>Delayed release time and longer distance!</vt:lpstr>
      <vt:lpstr>Future Plans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Prabir</dc:creator>
  <cp:lastModifiedBy>Prabir</cp:lastModifiedBy>
  <cp:revision>42</cp:revision>
  <dcterms:created xsi:type="dcterms:W3CDTF">2018-06-01T03:19:18Z</dcterms:created>
  <dcterms:modified xsi:type="dcterms:W3CDTF">2018-06-01T14:41:31Z</dcterms:modified>
</cp:coreProperties>
</file>